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9" r:id="rId5"/>
    <p:sldId id="258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F12E8-5D4A-4BC9-AC5B-F7CC9C7DD5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A49276-C552-44F1-ABC4-34AC471D4D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4F9AB-631E-4155-91F0-2595EDFC1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DF99B-6F03-4D79-9801-37AD8072B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07E94-D49B-404A-AA45-79A789E54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11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6CD08-3CCD-4CCD-90C5-8BBC4C2E1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24A664-D744-4AD6-81A4-F37FCB32D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7B0FC-08FA-4933-9E82-20BBE4EDA3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AEEDC-31B9-42E0-AFD9-500E661F6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47E38-5C2D-4988-AF66-B8D55C8BF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83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B058A6-4A54-4E39-BEBC-35B2C632C3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0868FE-3372-4367-8AF9-EC79B4129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F15EC3-C2C5-4785-B174-24C10CDFB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EF8E1-D150-4BF9-998C-7F4A38467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9D6FD-8788-4E4E-987B-9A716F6F9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08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6C070-076C-4964-96C0-0372ECD04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C6D4A-C9DC-4BD3-8547-73070FA9F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F708E-D76D-4F64-B6DF-DD8555BF9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AD413-E2BF-46C1-86AE-1649DD1E3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DF1CE-8395-44E8-A51C-47BB10AC4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99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98594-9DF6-4E23-9BB4-8CABB520B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04FF8-2F3A-4E5B-A7A9-06D3BFDB5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32565-46F6-4DCC-8BFE-72F6AA11E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C938D-9ACC-4888-A8F1-08DF19EE5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50222-5118-477D-BE3C-4C24A5092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172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8FB38-23DE-4DD9-9CF0-744400B7B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55A1E-8359-4E0D-B655-4C4280C0B1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00753-AA78-4EBD-AFA1-B5F5F20D6D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0858F-D3B1-4803-A0F9-55687DB89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81881E-3E9D-4531-9771-4B97F2CEC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49349-0AFD-428A-86D2-3DA215F21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305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C335F-28C9-467D-80EC-E60E96CC3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E5CD1-3C2D-4AEF-A372-191C17B0A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DCFD6-F4D7-4724-9DD8-C6DDF14683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ECD4F6-93B8-4657-9E96-75F4743E77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8AE48F-5399-48D1-9C14-03FDC82DD8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B9D625-AE3A-4104-BCF3-3AB1BC2C8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929EDC-D1E8-42A8-84B8-15722B609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F0CFE9-0D43-4D69-81CE-BCC36B036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481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60D20-B6AC-46E5-847F-4CA7E673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DEEC86-2900-445B-A7EC-C6C54BF8D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9C90FE-34D5-44F5-918D-BB6FADB46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71E562-B279-4B83-820B-971156B2E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56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C5E41C-6AD2-46BC-A97B-E9F554B7D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793B4F-87BE-4412-A883-43EF700C8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CBE9D-37F1-4A0D-BCEA-2411D18C4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825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A36AD-91BF-4638-BF68-CFF82E0E1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FEEE6-A98F-4125-8DE0-A704E782C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78B8C1-8B44-4856-ABE3-4B1F5A04C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8BB28F-2533-464C-98B0-D447AA54B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A9C88F-ED8A-46D7-BA69-F35AAFD7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4990D-CCA4-414D-A728-D642EFD87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0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AED55-E1C2-4080-9809-A38401E27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DC9997-AC78-4E4C-9CCC-3376709A0E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4A8206-9A77-4EB9-B97F-8BE6796BDC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5FE56-F41F-48FC-BFB8-72B965E1F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356C3A-91DB-4D22-8216-2451B209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C418B-D9CD-4A34-BA9D-210B64572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03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6F7D26-D865-40A0-8822-673CF89E0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250A02-923E-4549-A93A-A6E65E29B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6EED6-A251-4306-BC8F-9F2406BCCC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62A5C-7FC1-4A1F-87FC-6D6579535915}" type="datetimeFigureOut">
              <a:rPr lang="en-US" smtClean="0"/>
              <a:t>8/25/2021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1C30A-D8B4-48AF-87BF-5EFBCD1F8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05299-A837-4734-8305-1051830AA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B525A-D646-4F40-97BD-D340E3B3C9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89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CCA32-AD47-4814-A51F-366CDF8DFA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IEEE – LEDS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B9F7DD-D0D8-4DAE-AFFF-9B30FDD76F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Lead: Philip Wig</a:t>
            </a:r>
          </a:p>
          <a:p>
            <a:r>
              <a:rPr lang="en-US" dirty="0"/>
              <a:t>Slack: #ieee-leds</a:t>
            </a:r>
          </a:p>
        </p:txBody>
      </p:sp>
    </p:spTree>
    <p:extLst>
      <p:ext uri="{BB962C8B-B14F-4D97-AF65-F5344CB8AC3E}">
        <p14:creationId xmlns:p14="http://schemas.microsoft.com/office/powerpoint/2010/main" val="3694902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13C5B-6B81-495B-943C-D216850B9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D2949-9BA8-4FEE-8C0C-55EFB21EE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an SoC FPGA to drive LED panels with the goal of creating an LED Cube</a:t>
            </a:r>
          </a:p>
          <a:p>
            <a:r>
              <a:rPr lang="en-US" dirty="0"/>
              <a:t>Want to create a system to drive the LED panels to enable everything from animations to videos and even basic games</a:t>
            </a:r>
          </a:p>
          <a:p>
            <a:r>
              <a:rPr lang="en-US" dirty="0"/>
              <a:t>Getting familiar with everything from FPGA programming, hardware design, Linux programming and mechanical design</a:t>
            </a:r>
          </a:p>
        </p:txBody>
      </p:sp>
    </p:spTree>
    <p:extLst>
      <p:ext uri="{BB962C8B-B14F-4D97-AF65-F5344CB8AC3E}">
        <p14:creationId xmlns:p14="http://schemas.microsoft.com/office/powerpoint/2010/main" val="1411469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3039C-4D7D-4369-A9A2-3C9BF5F0D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Has this been done before?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CF049FCF-9B91-4422-9635-61951A6650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525" y="1825625"/>
            <a:ext cx="5872950" cy="4351338"/>
          </a:xfrm>
        </p:spPr>
      </p:pic>
    </p:spTree>
    <p:extLst>
      <p:ext uri="{BB962C8B-B14F-4D97-AF65-F5344CB8AC3E}">
        <p14:creationId xmlns:p14="http://schemas.microsoft.com/office/powerpoint/2010/main" val="2934165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32BEDDB-F6AD-4F98-B81D-CAD144F98254}"/>
              </a:ext>
            </a:extLst>
          </p:cNvPr>
          <p:cNvGrpSpPr/>
          <p:nvPr/>
        </p:nvGrpSpPr>
        <p:grpSpPr>
          <a:xfrm>
            <a:off x="157670" y="347828"/>
            <a:ext cx="3895381" cy="6153150"/>
            <a:chOff x="215511" y="352425"/>
            <a:chExt cx="3895381" cy="615315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3113543-85DD-4B05-B91B-FE187FDE4A21}"/>
                </a:ext>
              </a:extLst>
            </p:cNvPr>
            <p:cNvSpPr/>
            <p:nvPr/>
          </p:nvSpPr>
          <p:spPr>
            <a:xfrm>
              <a:off x="215511" y="352425"/>
              <a:ext cx="3895381" cy="6153150"/>
            </a:xfrm>
            <a:prstGeom prst="roundRect">
              <a:avLst/>
            </a:prstGeom>
            <a:noFill/>
            <a:ln w="19050">
              <a:solidFill>
                <a:schemeClr val="tx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401A1BB-E207-4478-8277-376572B36D2C}"/>
                </a:ext>
              </a:extLst>
            </p:cNvPr>
            <p:cNvSpPr txBox="1"/>
            <p:nvPr/>
          </p:nvSpPr>
          <p:spPr>
            <a:xfrm>
              <a:off x="1178081" y="352425"/>
              <a:ext cx="1746201" cy="518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Linux on ARM CPU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AA714D54-5269-4D11-89FD-78C83688C8FA}"/>
                </a:ext>
              </a:extLst>
            </p:cNvPr>
            <p:cNvGrpSpPr/>
            <p:nvPr/>
          </p:nvGrpSpPr>
          <p:grpSpPr>
            <a:xfrm>
              <a:off x="385986" y="1417418"/>
              <a:ext cx="3447156" cy="4420238"/>
              <a:chOff x="920447" y="2763048"/>
              <a:chExt cx="3801162" cy="314622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28030CAA-AB51-488A-B5FD-D321C45F6446}"/>
                  </a:ext>
                </a:extLst>
              </p:cNvPr>
              <p:cNvGrpSpPr/>
              <p:nvPr/>
            </p:nvGrpSpPr>
            <p:grpSpPr>
              <a:xfrm>
                <a:off x="3459182" y="2763049"/>
                <a:ext cx="1262427" cy="3146221"/>
                <a:chOff x="3370521" y="2763049"/>
                <a:chExt cx="1337156" cy="3146221"/>
              </a:xfrm>
            </p:grpSpPr>
            <p:sp>
              <p:nvSpPr>
                <p:cNvPr id="9" name="Rectangle: Rounded Corners 8">
                  <a:extLst>
                    <a:ext uri="{FF2B5EF4-FFF2-40B4-BE49-F238E27FC236}">
                      <a16:creationId xmlns:a16="http://schemas.microsoft.com/office/drawing/2014/main" id="{D9B17C25-AA6B-425F-9BE0-E47B34BAA6E1}"/>
                    </a:ext>
                  </a:extLst>
                </p:cNvPr>
                <p:cNvSpPr/>
                <p:nvPr/>
              </p:nvSpPr>
              <p:spPr>
                <a:xfrm>
                  <a:off x="3370521" y="2763049"/>
                  <a:ext cx="1334247" cy="3146221"/>
                </a:xfrm>
                <a:prstGeom prst="roundRect">
                  <a:avLst/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8FC0162C-27CB-459D-8C6B-FD2707FC435A}"/>
                    </a:ext>
                  </a:extLst>
                </p:cNvPr>
                <p:cNvSpPr txBox="1"/>
                <p:nvPr/>
              </p:nvSpPr>
              <p:spPr>
                <a:xfrm>
                  <a:off x="3388822" y="3843287"/>
                  <a:ext cx="1318855" cy="8543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Interface library and/or driver</a:t>
                  </a:r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AC985114-148A-4932-8AC0-4643C65D2720}"/>
                  </a:ext>
                </a:extLst>
              </p:cNvPr>
              <p:cNvGrpSpPr/>
              <p:nvPr/>
            </p:nvGrpSpPr>
            <p:grpSpPr>
              <a:xfrm>
                <a:off x="920447" y="2763048"/>
                <a:ext cx="1952918" cy="3146222"/>
                <a:chOff x="920447" y="2763048"/>
                <a:chExt cx="1952918" cy="3146222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00FBC69F-97AA-444A-993E-864A750F6AD7}"/>
                    </a:ext>
                  </a:extLst>
                </p:cNvPr>
                <p:cNvGrpSpPr/>
                <p:nvPr/>
              </p:nvGrpSpPr>
              <p:grpSpPr>
                <a:xfrm>
                  <a:off x="920447" y="2763048"/>
                  <a:ext cx="1949258" cy="1541904"/>
                  <a:chOff x="913126" y="2756778"/>
                  <a:chExt cx="1949258" cy="1541904"/>
                </a:xfrm>
              </p:grpSpPr>
              <p:sp>
                <p:nvSpPr>
                  <p:cNvPr id="8" name="Rectangle: Rounded Corners 7">
                    <a:extLst>
                      <a:ext uri="{FF2B5EF4-FFF2-40B4-BE49-F238E27FC236}">
                        <a16:creationId xmlns:a16="http://schemas.microsoft.com/office/drawing/2014/main" id="{CDFE4F7C-5B17-43DD-9455-912C54BF3949}"/>
                      </a:ext>
                    </a:extLst>
                  </p:cNvPr>
                  <p:cNvSpPr/>
                  <p:nvPr/>
                </p:nvSpPr>
                <p:spPr>
                  <a:xfrm>
                    <a:off x="913126" y="2756778"/>
                    <a:ext cx="1925528" cy="1477328"/>
                  </a:xfrm>
                  <a:prstGeom prst="roundRect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" name="TextBox 9">
                    <a:extLst>
                      <a:ext uri="{FF2B5EF4-FFF2-40B4-BE49-F238E27FC236}">
                        <a16:creationId xmlns:a16="http://schemas.microsoft.com/office/drawing/2014/main" id="{25C174FC-ACE3-4258-97B4-1525CBB5EBEB}"/>
                      </a:ext>
                    </a:extLst>
                  </p:cNvPr>
                  <p:cNvSpPr txBox="1"/>
                  <p:nvPr/>
                </p:nvSpPr>
                <p:spPr>
                  <a:xfrm>
                    <a:off x="936856" y="2821354"/>
                    <a:ext cx="1925528" cy="147732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Python or C++ code that creates animation or game or whatever you want</a:t>
                    </a:r>
                  </a:p>
                </p:txBody>
              </p:sp>
            </p:grp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B9B35DCB-C6A8-4EB2-A329-41D78616D51E}"/>
                    </a:ext>
                  </a:extLst>
                </p:cNvPr>
                <p:cNvGrpSpPr/>
                <p:nvPr/>
              </p:nvGrpSpPr>
              <p:grpSpPr>
                <a:xfrm>
                  <a:off x="940517" y="4431942"/>
                  <a:ext cx="1932848" cy="1477328"/>
                  <a:chOff x="922216" y="4298682"/>
                  <a:chExt cx="1932848" cy="1477328"/>
                </a:xfrm>
              </p:grpSpPr>
              <p:sp>
                <p:nvSpPr>
                  <p:cNvPr id="11" name="Rectangle: Rounded Corners 10">
                    <a:extLst>
                      <a:ext uri="{FF2B5EF4-FFF2-40B4-BE49-F238E27FC236}">
                        <a16:creationId xmlns:a16="http://schemas.microsoft.com/office/drawing/2014/main" id="{C45D9628-133F-41B2-9C05-374D249B81FF}"/>
                      </a:ext>
                    </a:extLst>
                  </p:cNvPr>
                  <p:cNvSpPr/>
                  <p:nvPr/>
                </p:nvSpPr>
                <p:spPr>
                  <a:xfrm>
                    <a:off x="929536" y="4298682"/>
                    <a:ext cx="1925528" cy="1477328"/>
                  </a:xfrm>
                  <a:prstGeom prst="roundRect">
                    <a:avLst/>
                  </a:prstGeom>
                  <a:noFill/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" name="TextBox 12">
                    <a:extLst>
                      <a:ext uri="{FF2B5EF4-FFF2-40B4-BE49-F238E27FC236}">
                        <a16:creationId xmlns:a16="http://schemas.microsoft.com/office/drawing/2014/main" id="{01B5E3DB-4A29-4920-9850-3E065B8511B0}"/>
                      </a:ext>
                    </a:extLst>
                  </p:cNvPr>
                  <p:cNvSpPr txBox="1"/>
                  <p:nvPr/>
                </p:nvSpPr>
                <p:spPr>
                  <a:xfrm>
                    <a:off x="922216" y="4575681"/>
                    <a:ext cx="1925528" cy="92333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/>
                      <a:t>Video file or other pre-rendered content</a:t>
                    </a:r>
                  </a:p>
                </p:txBody>
              </p:sp>
            </p:grpSp>
          </p:grp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AD5C0374-5598-458C-8514-5BBC2D2A36E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60616" y="3501713"/>
                <a:ext cx="589477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1B309EA1-D93C-4830-8B04-7A7FD1F231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80685" y="5174544"/>
                <a:ext cx="571175" cy="0"/>
              </a:xfrm>
              <a:prstGeom prst="straightConnector1">
                <a:avLst/>
              </a:prstGeom>
              <a:ln w="571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E695660-FB1A-41EE-AA42-07298061CAAC}"/>
              </a:ext>
            </a:extLst>
          </p:cNvPr>
          <p:cNvGrpSpPr/>
          <p:nvPr/>
        </p:nvGrpSpPr>
        <p:grpSpPr>
          <a:xfrm>
            <a:off x="3778317" y="1412822"/>
            <a:ext cx="1868202" cy="4329513"/>
            <a:chOff x="3861714" y="1412824"/>
            <a:chExt cx="1868202" cy="4329513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FBA3A19-DC27-4A0E-88A9-8FAB116F7BD1}"/>
                </a:ext>
              </a:extLst>
            </p:cNvPr>
            <p:cNvGrpSpPr/>
            <p:nvPr/>
          </p:nvGrpSpPr>
          <p:grpSpPr>
            <a:xfrm>
              <a:off x="4400047" y="1412824"/>
              <a:ext cx="798899" cy="4329513"/>
              <a:chOff x="5232047" y="2192805"/>
              <a:chExt cx="880942" cy="3081646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ED97CA2F-A66F-4B39-BF70-9987C2CCC9F8}"/>
                  </a:ext>
                </a:extLst>
              </p:cNvPr>
              <p:cNvSpPr/>
              <p:nvPr/>
            </p:nvSpPr>
            <p:spPr>
              <a:xfrm>
                <a:off x="5236026" y="2192805"/>
                <a:ext cx="876963" cy="3081646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B062E8D-2326-45E1-98F6-8D0269DD9459}"/>
                  </a:ext>
                </a:extLst>
              </p:cNvPr>
              <p:cNvSpPr txBox="1"/>
              <p:nvPr/>
            </p:nvSpPr>
            <p:spPr>
              <a:xfrm>
                <a:off x="5232047" y="3410462"/>
                <a:ext cx="87696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PS-PL Bus</a:t>
                </a:r>
              </a:p>
            </p:txBody>
          </p:sp>
        </p:grp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FE06757E-76EF-4E44-8597-5D1FCC7DE996}"/>
                </a:ext>
              </a:extLst>
            </p:cNvPr>
            <p:cNvCxnSpPr>
              <a:cxnSpLocks/>
            </p:cNvCxnSpPr>
            <p:nvPr/>
          </p:nvCxnSpPr>
          <p:spPr>
            <a:xfrm>
              <a:off x="3861714" y="3579890"/>
              <a:ext cx="53457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22A95FFB-5109-431D-BDCE-8E2502D36535}"/>
                </a:ext>
              </a:extLst>
            </p:cNvPr>
            <p:cNvCxnSpPr>
              <a:cxnSpLocks/>
            </p:cNvCxnSpPr>
            <p:nvPr/>
          </p:nvCxnSpPr>
          <p:spPr>
            <a:xfrm>
              <a:off x="5195338" y="3577579"/>
              <a:ext cx="53457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4B9B393-21E0-4986-8D94-855EC3685F8A}"/>
              </a:ext>
            </a:extLst>
          </p:cNvPr>
          <p:cNvSpPr/>
          <p:nvPr/>
        </p:nvSpPr>
        <p:spPr>
          <a:xfrm>
            <a:off x="5394233" y="352422"/>
            <a:ext cx="5130065" cy="6153150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0DF5E0-57F7-4D04-A59A-E96468485D33}"/>
              </a:ext>
            </a:extLst>
          </p:cNvPr>
          <p:cNvSpPr txBox="1"/>
          <p:nvPr/>
        </p:nvSpPr>
        <p:spPr>
          <a:xfrm>
            <a:off x="6166413" y="388837"/>
            <a:ext cx="2459044" cy="518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Digital Logic in FPGA Fabric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E3DECE7-E746-44AE-B2D7-99C449D6F2CE}"/>
              </a:ext>
            </a:extLst>
          </p:cNvPr>
          <p:cNvGrpSpPr/>
          <p:nvPr/>
        </p:nvGrpSpPr>
        <p:grpSpPr>
          <a:xfrm>
            <a:off x="5667893" y="1412822"/>
            <a:ext cx="1115861" cy="4329513"/>
            <a:chOff x="5667893" y="1412822"/>
            <a:chExt cx="1052659" cy="4329513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CAD37739-C808-41F2-ADCA-2A306CDC55E6}"/>
                </a:ext>
              </a:extLst>
            </p:cNvPr>
            <p:cNvSpPr/>
            <p:nvPr/>
          </p:nvSpPr>
          <p:spPr>
            <a:xfrm>
              <a:off x="5676742" y="1412822"/>
              <a:ext cx="1043810" cy="4329513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2495B09-2AEA-4667-8DB1-BF3179113F7D}"/>
                </a:ext>
              </a:extLst>
            </p:cNvPr>
            <p:cNvSpPr txBox="1"/>
            <p:nvPr/>
          </p:nvSpPr>
          <p:spPr>
            <a:xfrm>
              <a:off x="5667893" y="3318135"/>
              <a:ext cx="10426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Converter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AEA9D10-D7DE-4917-B77A-77807E42ADE8}"/>
              </a:ext>
            </a:extLst>
          </p:cNvPr>
          <p:cNvGrpSpPr/>
          <p:nvPr/>
        </p:nvGrpSpPr>
        <p:grpSpPr>
          <a:xfrm>
            <a:off x="7253666" y="1487476"/>
            <a:ext cx="1424109" cy="2075550"/>
            <a:chOff x="8631994" y="2872215"/>
            <a:chExt cx="1929972" cy="1477328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86471D44-0C22-4BDB-96C9-E3FA1E711AD1}"/>
                </a:ext>
              </a:extLst>
            </p:cNvPr>
            <p:cNvSpPr/>
            <p:nvPr/>
          </p:nvSpPr>
          <p:spPr>
            <a:xfrm>
              <a:off x="8636438" y="2872215"/>
              <a:ext cx="1925528" cy="1477328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81A4A28-A46B-4D20-A33C-3542111431E5}"/>
                </a:ext>
              </a:extLst>
            </p:cNvPr>
            <p:cNvSpPr txBox="1"/>
            <p:nvPr/>
          </p:nvSpPr>
          <p:spPr>
            <a:xfrm>
              <a:off x="8631994" y="3422030"/>
              <a:ext cx="1913918" cy="4600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Framebuffer 0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CD0E3CCE-0D4E-47AE-AF19-D8409B4AA64E}"/>
              </a:ext>
            </a:extLst>
          </p:cNvPr>
          <p:cNvGrpSpPr/>
          <p:nvPr/>
        </p:nvGrpSpPr>
        <p:grpSpPr>
          <a:xfrm>
            <a:off x="7256945" y="3762104"/>
            <a:ext cx="1420830" cy="2075550"/>
            <a:chOff x="8636438" y="2872215"/>
            <a:chExt cx="1925528" cy="1477328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1710EB3D-25A7-4D72-9603-A42E472DCF34}"/>
                </a:ext>
              </a:extLst>
            </p:cNvPr>
            <p:cNvSpPr/>
            <p:nvPr/>
          </p:nvSpPr>
          <p:spPr>
            <a:xfrm>
              <a:off x="8636438" y="2872215"/>
              <a:ext cx="1925528" cy="1477328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31E1614-F655-4BE6-AA37-8BA3993898A6}"/>
                </a:ext>
              </a:extLst>
            </p:cNvPr>
            <p:cNvSpPr txBox="1"/>
            <p:nvPr/>
          </p:nvSpPr>
          <p:spPr>
            <a:xfrm>
              <a:off x="8646197" y="3422030"/>
              <a:ext cx="1915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Framebuffer 1</a:t>
              </a:r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5F46E5D-5584-4947-8EC3-523A52293E75}"/>
              </a:ext>
            </a:extLst>
          </p:cNvPr>
          <p:cNvCxnSpPr>
            <a:cxnSpLocks/>
          </p:cNvCxnSpPr>
          <p:nvPr/>
        </p:nvCxnSpPr>
        <p:spPr>
          <a:xfrm>
            <a:off x="6773183" y="2522343"/>
            <a:ext cx="471976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29E8D86-70DD-4A5D-A2B1-2BE68040A129}"/>
              </a:ext>
            </a:extLst>
          </p:cNvPr>
          <p:cNvCxnSpPr>
            <a:cxnSpLocks/>
          </p:cNvCxnSpPr>
          <p:nvPr/>
        </p:nvCxnSpPr>
        <p:spPr>
          <a:xfrm flipV="1">
            <a:off x="6783754" y="4805412"/>
            <a:ext cx="471886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9B46A21-617F-4AB9-BDF0-AB2EB19995E6}"/>
              </a:ext>
            </a:extLst>
          </p:cNvPr>
          <p:cNvGrpSpPr/>
          <p:nvPr/>
        </p:nvGrpSpPr>
        <p:grpSpPr>
          <a:xfrm>
            <a:off x="9222909" y="1412822"/>
            <a:ext cx="1043810" cy="4329513"/>
            <a:chOff x="10749388" y="2849437"/>
            <a:chExt cx="1151004" cy="3081646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597BDC82-65D0-4B26-9C98-835EE6FBE0D5}"/>
                </a:ext>
              </a:extLst>
            </p:cNvPr>
            <p:cNvSpPr/>
            <p:nvPr/>
          </p:nvSpPr>
          <p:spPr>
            <a:xfrm>
              <a:off x="10749388" y="2849437"/>
              <a:ext cx="1151004" cy="3081646"/>
            </a:xfrm>
            <a:prstGeom prst="round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69F743F-17AA-4469-A97B-5252A47EA985}"/>
                </a:ext>
              </a:extLst>
            </p:cNvPr>
            <p:cNvSpPr txBox="1"/>
            <p:nvPr/>
          </p:nvSpPr>
          <p:spPr>
            <a:xfrm>
              <a:off x="10749388" y="4067094"/>
              <a:ext cx="11510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Display Driver</a:t>
              </a:r>
            </a:p>
          </p:txBody>
        </p:sp>
      </p:grp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6FCBF200-AF0A-4BBC-B176-2D5BBEB2B058}"/>
              </a:ext>
            </a:extLst>
          </p:cNvPr>
          <p:cNvCxnSpPr>
            <a:cxnSpLocks/>
          </p:cNvCxnSpPr>
          <p:nvPr/>
        </p:nvCxnSpPr>
        <p:spPr>
          <a:xfrm>
            <a:off x="8672876" y="2522343"/>
            <a:ext cx="53457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3287109-45DD-452E-9313-7854DBCB626E}"/>
              </a:ext>
            </a:extLst>
          </p:cNvPr>
          <p:cNvCxnSpPr>
            <a:cxnSpLocks/>
          </p:cNvCxnSpPr>
          <p:nvPr/>
        </p:nvCxnSpPr>
        <p:spPr>
          <a:xfrm>
            <a:off x="8688332" y="4799879"/>
            <a:ext cx="534578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879FF9D-9C9B-4648-B309-A0287698785B}"/>
              </a:ext>
            </a:extLst>
          </p:cNvPr>
          <p:cNvGrpSpPr/>
          <p:nvPr/>
        </p:nvGrpSpPr>
        <p:grpSpPr>
          <a:xfrm>
            <a:off x="10278463" y="2893518"/>
            <a:ext cx="1536010" cy="1201623"/>
            <a:chOff x="10524298" y="2893520"/>
            <a:chExt cx="1536010" cy="1201623"/>
          </a:xfrm>
        </p:grpSpPr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EFA3D00E-F0DA-435E-B562-7FE02C85255C}"/>
                </a:ext>
              </a:extLst>
            </p:cNvPr>
            <p:cNvCxnSpPr>
              <a:cxnSpLocks/>
            </p:cNvCxnSpPr>
            <p:nvPr/>
          </p:nvCxnSpPr>
          <p:spPr>
            <a:xfrm>
              <a:off x="10524298" y="3494330"/>
              <a:ext cx="534578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D838F23-D2C6-49FF-A3AE-D07E579A84DD}"/>
                </a:ext>
              </a:extLst>
            </p:cNvPr>
            <p:cNvGrpSpPr/>
            <p:nvPr/>
          </p:nvGrpSpPr>
          <p:grpSpPr>
            <a:xfrm>
              <a:off x="11091909" y="2893520"/>
              <a:ext cx="968399" cy="1201623"/>
              <a:chOff x="10962568" y="1508501"/>
              <a:chExt cx="968399" cy="1201623"/>
            </a:xfrm>
          </p:grpSpPr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09C5D693-1F5C-4CB2-9BEC-750A551F18E3}"/>
                  </a:ext>
                </a:extLst>
              </p:cNvPr>
              <p:cNvSpPr/>
              <p:nvPr/>
            </p:nvSpPr>
            <p:spPr>
              <a:xfrm>
                <a:off x="10964415" y="1508501"/>
                <a:ext cx="966552" cy="1201623"/>
              </a:xfrm>
              <a:prstGeom prst="round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B21498A7-8CF1-4370-BC4C-E2B0D84DC584}"/>
                  </a:ext>
                </a:extLst>
              </p:cNvPr>
              <p:cNvSpPr txBox="1"/>
              <p:nvPr/>
            </p:nvSpPr>
            <p:spPr>
              <a:xfrm>
                <a:off x="10962568" y="1924646"/>
                <a:ext cx="9594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Display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61412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C4680-DF31-4924-87D4-7682567F7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pic>
        <p:nvPicPr>
          <p:cNvPr id="5" name="Picture 4" descr="A motherboard with a motherboard&#10;&#10;Description automatically generated with medium confidence">
            <a:extLst>
              <a:ext uri="{FF2B5EF4-FFF2-40B4-BE49-F238E27FC236}">
                <a16:creationId xmlns:a16="http://schemas.microsoft.com/office/drawing/2014/main" id="{28120C36-7404-4C0F-91B7-EB9E51265E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3" t="20816" r="4763" b="14694"/>
          <a:stretch/>
        </p:blipFill>
        <p:spPr>
          <a:xfrm>
            <a:off x="7182339" y="593782"/>
            <a:ext cx="4514820" cy="2380450"/>
          </a:xfrm>
          <a:prstGeom prst="rect">
            <a:avLst/>
          </a:prstGeom>
        </p:spPr>
      </p:pic>
      <p:pic>
        <p:nvPicPr>
          <p:cNvPr id="7" name="Picture 6" descr="A picture containing text, red, case, accessory&#10;&#10;Description automatically generated">
            <a:extLst>
              <a:ext uri="{FF2B5EF4-FFF2-40B4-BE49-F238E27FC236}">
                <a16:creationId xmlns:a16="http://schemas.microsoft.com/office/drawing/2014/main" id="{6D087A9A-878E-4B93-B800-FA4F778D37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59" b="6939"/>
          <a:stretch/>
        </p:blipFill>
        <p:spPr>
          <a:xfrm>
            <a:off x="7182339" y="3740707"/>
            <a:ext cx="4438993" cy="2498370"/>
          </a:xfrm>
          <a:prstGeom prst="rect">
            <a:avLst/>
          </a:prstGeom>
        </p:spPr>
      </p:pic>
      <p:pic>
        <p:nvPicPr>
          <p:cNvPr id="9" name="Picture 8" descr="A picture containing green&#10;&#10;Description automatically generated">
            <a:extLst>
              <a:ext uri="{FF2B5EF4-FFF2-40B4-BE49-F238E27FC236}">
                <a16:creationId xmlns:a16="http://schemas.microsoft.com/office/drawing/2014/main" id="{697F90A1-6B02-4A5B-AE81-8C7A581F9C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78" y="1856680"/>
            <a:ext cx="4196144" cy="31446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104222-48B1-447F-ADA1-BF80F046793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26"/>
          <a:stretch/>
        </p:blipFill>
        <p:spPr>
          <a:xfrm>
            <a:off x="2164701" y="3805626"/>
            <a:ext cx="4821295" cy="2723370"/>
          </a:xfrm>
          <a:prstGeom prst="rect">
            <a:avLst/>
          </a:prstGeom>
        </p:spPr>
      </p:pic>
      <p:pic>
        <p:nvPicPr>
          <p:cNvPr id="13" name="Picture 1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5B3AC0D-9511-4A16-9CC7-B7851D109C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228" y="998404"/>
            <a:ext cx="4062720" cy="336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65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FAEFA-C6A4-41C9-8F17-E9A20984D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B2601-C0C4-454D-9250-8C7F5F506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262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118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IEEE – LEDS Project</vt:lpstr>
      <vt:lpstr>PowerPoint Presentation</vt:lpstr>
      <vt:lpstr>Has this been done before?</vt:lpstr>
      <vt:lpstr>PowerPoint Presentation</vt:lpstr>
      <vt:lpstr>Examples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IEEE – LEDS Project</dc:title>
  <dc:creator>Philip Wig</dc:creator>
  <cp:lastModifiedBy>Philip Wig</cp:lastModifiedBy>
  <cp:revision>7</cp:revision>
  <dcterms:created xsi:type="dcterms:W3CDTF">2021-08-25T04:29:28Z</dcterms:created>
  <dcterms:modified xsi:type="dcterms:W3CDTF">2021-08-25T15:10:41Z</dcterms:modified>
</cp:coreProperties>
</file>

<file path=docProps/thumbnail.jpeg>
</file>